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7DF4E-50A1-43D0-817F-6C96D214B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43C249-3188-43D4-8C3A-D9F47934B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C25A1-ECCA-4D7B-9D87-763C3F4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EAA1C-B0D8-4680-9174-74CC13D9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4EDA9-84DF-41D1-A716-C59D4D24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32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9A8E8-D3C2-42F7-B8DD-1D9E82BA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FE693-CB90-4D6A-A1BF-C29A21084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0272C-64AD-4458-8023-6511F207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8D5DD-8ABD-45D2-A04C-98C1B8D9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1CD13D-3862-4E60-AA77-609D7FD7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3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281101-D57A-431F-9CD2-AECDEBD29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EF9FCC-D4A5-4CE5-991F-DDEE101AC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AFC25-8E2F-497D-A9D9-BEFB33F8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9AD88F-2AAE-4B19-AD84-3F9B1C03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4691D-4F75-4B9E-890D-FCBFA38E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5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F02CD-C16F-4DBD-8C46-44105194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135C6-11B0-43FA-A76E-BA63C6DA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20DFD-3742-4347-BDAB-9AAD58D4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28C46-BAB1-43BF-A554-990DE0A7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4C4E-8812-4C0A-AB0B-0E5D3545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8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50DB5-2886-4F23-A22B-5B4428E3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C53BA-D039-4202-8D75-A628E443C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EEE40-AC42-4F31-9A22-B5704C83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18BC2-DBE9-4715-855E-9344AB17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64DE2-4C8A-4146-86AE-D9B57176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57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445E0-23A2-4C9C-B312-E479FB25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1B0334-5151-41C8-A662-17F60B8AF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29E5EF-0184-4B96-90AF-A79F71E08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7C71A-2860-4BC6-ACDF-F0781919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02CF7D-097F-426D-82AB-5E04ACB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416F9-0FE9-46A1-B280-3AC3E100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91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9F983-60FF-491C-A6DF-F3E736A3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66F1CE-F69A-4508-9F9B-89061FA38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25FB8-D466-45F1-AAAE-71F1F596A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57CFEE-D22C-4895-BAF6-054419101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215711-AE63-4A46-9EB7-8C740839F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30DE0E-062C-42AA-B176-CC19D1B1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45054C-79FA-4832-BB18-D7791C52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650840-C810-4227-B60A-7CAF5968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06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82830-6B5B-4410-B1F2-7AC5F558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561722-8470-43A2-B15F-ADEC8699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294C61-8E37-4B05-9F46-439097EB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512D72-3AFC-4D2D-8AE3-38205DAA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6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E026E6-7927-4283-A065-48241413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101B54-47AE-46BD-8382-D0A467C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6E227-F55D-4BCC-916A-AC339739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53828-BD04-4571-9CCB-3C43CF71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C87B4E-DC2E-46E2-B494-6F933B84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D7E917-311F-4745-BB3C-56675751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1CC6E4-35E4-4AA0-83F6-FBE9ABCF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2CD0D-C2A8-45C3-854D-A2A056F2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006A6C-4613-4B1C-A197-873736A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224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E9376-F497-4497-ABA0-7DB5BE54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C22E70-1B90-4DFE-8338-494A110AB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4C7AAF-9FB9-4AD8-80F9-887316942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DBE1C4-7FF7-49E1-9D59-D787E3A5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863122-98BD-4D69-ACFD-686CAA02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A7B95C-BA0C-4B93-B6E5-296E22A0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7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1F09A5-FC75-4210-8EBC-789BC93A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44D58-EEC7-4301-B630-3A3F96F2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2AD6-D2E5-4E22-8807-3DCC111AC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0CAB-8B29-4118-9C75-6A61D19278D1}" type="datetimeFigureOut">
              <a:rPr lang="es-CO" smtClean="0"/>
              <a:t>22/08/2023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A3CDB-4056-4559-BCAC-7B9394E0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6E5E7-B5F9-4BD6-B7C9-D5D9E8521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4F9E-E76E-4706-B7CC-83B5F5E61A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5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B5BCFD-8930-42E1-B2AE-47C0DABBC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503" y="1349554"/>
            <a:ext cx="2743200" cy="1655762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JHON JAIRO URIBE CASTRILLON</a:t>
            </a:r>
          </a:p>
          <a:p>
            <a:r>
              <a:rPr lang="es-ES" dirty="0">
                <a:latin typeface="Century Gothic" panose="020B0502020202020204" pitchFamily="34" charset="0"/>
              </a:rPr>
              <a:t>Alcalde municipal </a:t>
            </a:r>
          </a:p>
          <a:p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Presidente Junta </a:t>
            </a:r>
            <a:r>
              <a:rPr lang="es-ES" dirty="0">
                <a:latin typeface="Century Gothic" panose="020B0502020202020204" pitchFamily="34" charset="0"/>
              </a:rPr>
              <a:t>Directiva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2020-2023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D38C6-40D7-4C7C-B2EC-4EFADD7D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69" y="5201980"/>
            <a:ext cx="1646653" cy="17476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33F3B2-E11F-400E-A28E-4A3667F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01" y="3262990"/>
            <a:ext cx="1191733" cy="19389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060BFC-78AE-438C-85C4-E9949803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9529"/>
            <a:ext cx="1619458" cy="18402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8B4755-617B-4B1A-8F83-DD918988C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14" y="817686"/>
            <a:ext cx="2007706" cy="20077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8EE6CF-2812-4ECB-843F-F4EC85A7B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56" y="2919873"/>
            <a:ext cx="1417228" cy="17715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438685-B540-4CCD-8A98-62B0CA103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3" y="4880372"/>
            <a:ext cx="1646652" cy="1871195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744C8701-FF3D-4833-842B-50B1F89EEA39}"/>
              </a:ext>
            </a:extLst>
          </p:cNvPr>
          <p:cNvSpPr txBox="1">
            <a:spLocks/>
          </p:cNvSpPr>
          <p:nvPr/>
        </p:nvSpPr>
        <p:spPr>
          <a:xfrm>
            <a:off x="2099503" y="3262990"/>
            <a:ext cx="27432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CARLOS ALBERTO SALAZAR</a:t>
            </a:r>
          </a:p>
          <a:p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Gerente</a:t>
            </a:r>
          </a:p>
          <a:p>
            <a:r>
              <a:rPr lang="es-ES" dirty="0">
                <a:latin typeface="Century Gothic" panose="020B0502020202020204" pitchFamily="34" charset="0"/>
              </a:rPr>
              <a:t>ESE Hospital San Vicente de Paul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202-2023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9241C17E-829D-478E-AB97-D5217A770882}"/>
              </a:ext>
            </a:extLst>
          </p:cNvPr>
          <p:cNvSpPr txBox="1">
            <a:spLocks/>
          </p:cNvSpPr>
          <p:nvPr/>
        </p:nvSpPr>
        <p:spPr>
          <a:xfrm>
            <a:off x="2022416" y="5191478"/>
            <a:ext cx="27432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JENYS JARAMILLO ORTIZ</a:t>
            </a:r>
          </a:p>
          <a:p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Representante de los usuarios</a:t>
            </a:r>
            <a:r>
              <a:rPr lang="es-ES" dirty="0">
                <a:latin typeface="Century Gothic" panose="020B0502020202020204" pitchFamily="34" charset="0"/>
              </a:rPr>
              <a:t> ante la Junta Directiva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</a:t>
            </a:r>
          </a:p>
          <a:p>
            <a:r>
              <a:rPr lang="es-ES" dirty="0">
                <a:latin typeface="Century Gothic" panose="020B0502020202020204" pitchFamily="34" charset="0"/>
              </a:rPr>
              <a:t>17-11-2021 a 17-11-2023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9C73752A-9C35-4AE0-B7F6-5679034FBC12}"/>
              </a:ext>
            </a:extLst>
          </p:cNvPr>
          <p:cNvSpPr txBox="1">
            <a:spLocks/>
          </p:cNvSpPr>
          <p:nvPr/>
        </p:nvSpPr>
        <p:spPr>
          <a:xfrm>
            <a:off x="8520494" y="1334060"/>
            <a:ext cx="27432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MARTHA CECILIA GOMEZ PINEDA</a:t>
            </a:r>
          </a:p>
          <a:p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Secretaria de Salud y Bienestar Social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2020-2023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3AC35FB-AA96-45B2-AC22-B99F8700070D}"/>
              </a:ext>
            </a:extLst>
          </p:cNvPr>
          <p:cNvSpPr txBox="1">
            <a:spLocks/>
          </p:cNvSpPr>
          <p:nvPr/>
        </p:nvSpPr>
        <p:spPr>
          <a:xfrm>
            <a:off x="8777632" y="3224610"/>
            <a:ext cx="27432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VANESA BERMUDES SALAS</a:t>
            </a:r>
          </a:p>
          <a:p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Representante de los profesionales asistenciales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20-10-2022 a 20-10-2024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67DA7465-184C-40A5-9D75-9604323B55CC}"/>
              </a:ext>
            </a:extLst>
          </p:cNvPr>
          <p:cNvSpPr txBox="1">
            <a:spLocks/>
          </p:cNvSpPr>
          <p:nvPr/>
        </p:nvSpPr>
        <p:spPr>
          <a:xfrm>
            <a:off x="8832575" y="5293846"/>
            <a:ext cx="27432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MONICA YANET MORALES LUJAN</a:t>
            </a:r>
          </a:p>
          <a:p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Representante de los empleados Administrativos</a:t>
            </a:r>
          </a:p>
          <a:p>
            <a:r>
              <a:rPr lang="es-ES" dirty="0">
                <a:latin typeface="Century Gothic" panose="020B0502020202020204" pitchFamily="34" charset="0"/>
              </a:rPr>
              <a:t>Periodo: 30-06 2022 a 30-06-2024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0D61875-8A51-44F5-8EE4-52DD8A188ADD}"/>
              </a:ext>
            </a:extLst>
          </p:cNvPr>
          <p:cNvSpPr/>
          <p:nvPr/>
        </p:nvSpPr>
        <p:spPr>
          <a:xfrm>
            <a:off x="745305" y="45229"/>
            <a:ext cx="10003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MIEMBROS DE LA JUNTA DIRECTIVA </a:t>
            </a:r>
          </a:p>
          <a:p>
            <a:pPr algn="ctr"/>
            <a:r>
              <a:rPr lang="es-ES" sz="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ESE HOSPITAL  SAN VICENTE DE PAUL DE REMEDIOS</a:t>
            </a:r>
          </a:p>
        </p:txBody>
      </p:sp>
    </p:spTree>
    <p:extLst>
      <p:ext uri="{BB962C8B-B14F-4D97-AF65-F5344CB8AC3E}">
        <p14:creationId xmlns:p14="http://schemas.microsoft.com/office/powerpoint/2010/main" val="2195521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Panorámica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SIAU</dc:creator>
  <cp:lastModifiedBy>SIAU</cp:lastModifiedBy>
  <cp:revision>4</cp:revision>
  <dcterms:created xsi:type="dcterms:W3CDTF">2023-08-22T18:30:06Z</dcterms:created>
  <dcterms:modified xsi:type="dcterms:W3CDTF">2023-08-22T18:57:02Z</dcterms:modified>
</cp:coreProperties>
</file>